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Playfair Display"/>
      <p:regular r:id="rId37"/>
      <p:bold r:id="rId38"/>
      <p:italic r:id="rId39"/>
      <p:boldItalic r:id="rId40"/>
    </p:embeddedFont>
    <p:embeddedFont>
      <p:font typeface="Lat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358416A-C891-462B-B5AF-5BC293D06073}">
  <a:tblStyle styleId="{6358416A-C891-462B-B5AF-5BC293D060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layfairDisplay-boldItalic.fntdata"/><Relationship Id="rId20" Type="http://schemas.openxmlformats.org/officeDocument/2006/relationships/slide" Target="slides/slide14.xml"/><Relationship Id="rId42" Type="http://schemas.openxmlformats.org/officeDocument/2006/relationships/font" Target="fonts/Lato-bold.fntdata"/><Relationship Id="rId41" Type="http://schemas.openxmlformats.org/officeDocument/2006/relationships/font" Target="fonts/Lato-regular.fntdata"/><Relationship Id="rId22" Type="http://schemas.openxmlformats.org/officeDocument/2006/relationships/slide" Target="slides/slide16.xml"/><Relationship Id="rId44" Type="http://schemas.openxmlformats.org/officeDocument/2006/relationships/font" Target="fonts/Lato-boldItalic.fntdata"/><Relationship Id="rId21" Type="http://schemas.openxmlformats.org/officeDocument/2006/relationships/slide" Target="slides/slide15.xml"/><Relationship Id="rId43" Type="http://schemas.openxmlformats.org/officeDocument/2006/relationships/font" Target="fonts/Lato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PlayfairDisplay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PlayfairDisplay-italic.fntdata"/><Relationship Id="rId16" Type="http://schemas.openxmlformats.org/officeDocument/2006/relationships/slide" Target="slides/slide10.xml"/><Relationship Id="rId38" Type="http://schemas.openxmlformats.org/officeDocument/2006/relationships/font" Target="fonts/PlayfairDisplay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574f80eba2_2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574f80eba2_2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574f80eba2_2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574f80eba2_2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574f80eba2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574f80eba2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574f80eba2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574f80eba2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574f80eba2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574f80eba2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574f80eba2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574f80eba2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74f80eba2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74f80eba2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5ce5b7a0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5ce5b7a0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5ce5b7a0a2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5ce5b7a0a2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5ce5b7a0a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5ce5b7a0a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5b011432b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5b011432b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5ce5b7a0a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5ce5b7a0a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5ce5b7a0a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5ce5b7a0a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5ce5b7a0a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5ce5b7a0a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5ce5b7a0a2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5ce5b7a0a2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5ce5b7a0a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5ce5b7a0a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58a2c7fb7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58a2c7fb7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58a2c7fb7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58a2c7fb7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58a2c7fb7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58a2c7fb7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574f80eba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574f80eba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574f80eba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574f80eba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5b011432bc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5b011432bc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574f80eba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574f80eba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5b011432bc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5b011432bc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5b011432bc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5b011432bc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574f80eba2_2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574f80eba2_2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574f80eba2_2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574f80eba2_2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574f80eba2_2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574f80eba2_2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574f80eba2_2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574f80eba2_2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4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40.png"/><Relationship Id="rId13" Type="http://schemas.openxmlformats.org/officeDocument/2006/relationships/image" Target="../media/image18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13.png"/><Relationship Id="rId9" Type="http://schemas.openxmlformats.org/officeDocument/2006/relationships/image" Target="../media/image19.png"/><Relationship Id="rId15" Type="http://schemas.openxmlformats.org/officeDocument/2006/relationships/image" Target="../media/image20.png"/><Relationship Id="rId14" Type="http://schemas.openxmlformats.org/officeDocument/2006/relationships/image" Target="../media/image23.png"/><Relationship Id="rId16" Type="http://schemas.openxmlformats.org/officeDocument/2006/relationships/image" Target="../media/image22.png"/><Relationship Id="rId5" Type="http://schemas.openxmlformats.org/officeDocument/2006/relationships/image" Target="../media/image15.png"/><Relationship Id="rId6" Type="http://schemas.openxmlformats.org/officeDocument/2006/relationships/image" Target="../media/image35.png"/><Relationship Id="rId7" Type="http://schemas.openxmlformats.org/officeDocument/2006/relationships/image" Target="../media/image31.png"/><Relationship Id="rId8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9.png"/><Relationship Id="rId13" Type="http://schemas.openxmlformats.org/officeDocument/2006/relationships/image" Target="../media/image45.png"/><Relationship Id="rId1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49.png"/><Relationship Id="rId9" Type="http://schemas.openxmlformats.org/officeDocument/2006/relationships/image" Target="../media/image26.png"/><Relationship Id="rId14" Type="http://schemas.openxmlformats.org/officeDocument/2006/relationships/image" Target="../media/image32.png"/><Relationship Id="rId5" Type="http://schemas.openxmlformats.org/officeDocument/2006/relationships/image" Target="../media/image7.png"/><Relationship Id="rId6" Type="http://schemas.openxmlformats.org/officeDocument/2006/relationships/image" Target="../media/image21.png"/><Relationship Id="rId7" Type="http://schemas.openxmlformats.org/officeDocument/2006/relationships/image" Target="../media/image24.png"/><Relationship Id="rId8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Relationship Id="rId4" Type="http://schemas.openxmlformats.org/officeDocument/2006/relationships/image" Target="../media/image4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3.png"/><Relationship Id="rId4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2931225" y="1228425"/>
            <a:ext cx="3228300" cy="85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Two-Ex  (Expert Exchange)</a:t>
            </a:r>
            <a:endParaRPr sz="20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130438" y="1830205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The Error killers</a:t>
            </a:r>
            <a:endParaRPr/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4758900" y="2787825"/>
            <a:ext cx="1289100" cy="12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● 팀장  강한별</a:t>
            </a:r>
            <a:endParaRPr sz="1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● 엔지니어 이상은</a:t>
            </a:r>
            <a:endParaRPr sz="1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● 팀원  곽윤철</a:t>
            </a:r>
            <a:endParaRPr sz="1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● 팀원  이경준</a:t>
            </a:r>
            <a:endParaRPr sz="1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● 팀원  하진우</a:t>
            </a:r>
            <a:endParaRPr sz="1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● 팀원  심준호</a:t>
            </a:r>
            <a:endParaRPr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/>
          <p:nvPr/>
        </p:nvSpPr>
        <p:spPr>
          <a:xfrm>
            <a:off x="154500" y="1250088"/>
            <a:ext cx="7219200" cy="41745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기획 - 구매</a:t>
            </a:r>
            <a:endParaRPr/>
          </a:p>
        </p:txBody>
      </p:sp>
      <p:pic>
        <p:nvPicPr>
          <p:cNvPr id="165" name="Google Shape;1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3027" y="1351150"/>
            <a:ext cx="7061999" cy="397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788" y="1351150"/>
            <a:ext cx="6924624" cy="492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8038" y="3822863"/>
            <a:ext cx="1318149" cy="54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2"/>
          <p:cNvSpPr txBox="1"/>
          <p:nvPr>
            <p:ph type="title"/>
          </p:nvPr>
        </p:nvSpPr>
        <p:spPr>
          <a:xfrm>
            <a:off x="1468125" y="1658400"/>
            <a:ext cx="1194900" cy="452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0000"/>
              <a:buNone/>
            </a:pPr>
            <a:r>
              <a:rPr lang="ko" sz="1979"/>
              <a:t>주문 정보</a:t>
            </a:r>
            <a:endParaRPr sz="1979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/>
          <p:nvPr>
            <p:ph type="title"/>
          </p:nvPr>
        </p:nvSpPr>
        <p:spPr>
          <a:xfrm>
            <a:off x="311700" y="391350"/>
            <a:ext cx="45684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기획 - 클래스룸</a:t>
            </a:r>
            <a:endParaRPr/>
          </a:p>
        </p:txBody>
      </p:sp>
      <p:sp>
        <p:nvSpPr>
          <p:cNvPr id="174" name="Google Shape;174;p23"/>
          <p:cNvSpPr txBox="1"/>
          <p:nvPr>
            <p:ph type="title"/>
          </p:nvPr>
        </p:nvSpPr>
        <p:spPr>
          <a:xfrm>
            <a:off x="158000" y="2258700"/>
            <a:ext cx="20715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  교사</a:t>
            </a:r>
            <a:endParaRPr/>
          </a:p>
        </p:txBody>
      </p:sp>
      <p:sp>
        <p:nvSpPr>
          <p:cNvPr id="175" name="Google Shape;175;p23"/>
          <p:cNvSpPr txBox="1"/>
          <p:nvPr>
            <p:ph type="title"/>
          </p:nvPr>
        </p:nvSpPr>
        <p:spPr>
          <a:xfrm>
            <a:off x="469950" y="3807225"/>
            <a:ext cx="13617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학생</a:t>
            </a:r>
            <a:endParaRPr/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852" y="3060150"/>
            <a:ext cx="933850" cy="74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850" y="1429950"/>
            <a:ext cx="933850" cy="82874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3"/>
          <p:cNvSpPr/>
          <p:nvPr/>
        </p:nvSpPr>
        <p:spPr>
          <a:xfrm>
            <a:off x="2141650" y="1176150"/>
            <a:ext cx="2071500" cy="3388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3"/>
          <p:cNvSpPr txBox="1"/>
          <p:nvPr>
            <p:ph type="title"/>
          </p:nvPr>
        </p:nvSpPr>
        <p:spPr>
          <a:xfrm>
            <a:off x="2229500" y="1272825"/>
            <a:ext cx="1896000" cy="33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8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80"/>
          </a:p>
          <a:p>
            <a:pPr indent="-379730" lvl="0" marL="457200" rtl="0" algn="l">
              <a:spcBef>
                <a:spcPts val="0"/>
              </a:spcBef>
              <a:spcAft>
                <a:spcPts val="0"/>
              </a:spcAft>
              <a:buSzPts val="2380"/>
              <a:buChar char="●"/>
            </a:pPr>
            <a:r>
              <a:rPr lang="ko" sz="2380"/>
              <a:t>커리큘럼</a:t>
            </a:r>
            <a:endParaRPr sz="2380"/>
          </a:p>
          <a:p>
            <a:pPr indent="-379730" lvl="0" marL="457200" rtl="0" algn="l">
              <a:spcBef>
                <a:spcPts val="0"/>
              </a:spcBef>
              <a:spcAft>
                <a:spcPts val="0"/>
              </a:spcAft>
              <a:buSzPts val="2380"/>
              <a:buChar char="●"/>
            </a:pPr>
            <a:r>
              <a:rPr lang="ko" sz="2380"/>
              <a:t>과제</a:t>
            </a:r>
            <a:endParaRPr sz="2380"/>
          </a:p>
          <a:p>
            <a:pPr indent="-379730" lvl="0" marL="457200" rtl="0" algn="l">
              <a:spcBef>
                <a:spcPts val="0"/>
              </a:spcBef>
              <a:spcAft>
                <a:spcPts val="0"/>
              </a:spcAft>
              <a:buSzPts val="2380"/>
              <a:buChar char="●"/>
            </a:pPr>
            <a:r>
              <a:rPr lang="ko" sz="2380"/>
              <a:t>성적</a:t>
            </a:r>
            <a:endParaRPr sz="2380"/>
          </a:p>
          <a:p>
            <a:pPr indent="-379730" lvl="0" marL="457200" rtl="0" algn="l">
              <a:spcBef>
                <a:spcPts val="0"/>
              </a:spcBef>
              <a:spcAft>
                <a:spcPts val="0"/>
              </a:spcAft>
              <a:buSzPts val="2380"/>
              <a:buChar char="●"/>
            </a:pPr>
            <a:r>
              <a:rPr lang="ko" sz="2380"/>
              <a:t>공지</a:t>
            </a:r>
            <a:endParaRPr sz="2380"/>
          </a:p>
        </p:txBody>
      </p:sp>
      <p:sp>
        <p:nvSpPr>
          <p:cNvPr id="180" name="Google Shape;180;p23"/>
          <p:cNvSpPr/>
          <p:nvPr/>
        </p:nvSpPr>
        <p:spPr>
          <a:xfrm>
            <a:off x="4523150" y="1127800"/>
            <a:ext cx="2071500" cy="3388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3"/>
          <p:cNvSpPr txBox="1"/>
          <p:nvPr>
            <p:ph type="title"/>
          </p:nvPr>
        </p:nvSpPr>
        <p:spPr>
          <a:xfrm>
            <a:off x="4611000" y="1224475"/>
            <a:ext cx="1896000" cy="33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3380" lvl="0" marL="457200" rtl="0" algn="l">
              <a:spcBef>
                <a:spcPts val="0"/>
              </a:spcBef>
              <a:spcAft>
                <a:spcPts val="0"/>
              </a:spcAft>
              <a:buSzPts val="2280"/>
              <a:buChar char="●"/>
            </a:pPr>
            <a:r>
              <a:rPr lang="ko" sz="2280"/>
              <a:t>일정</a:t>
            </a:r>
            <a:endParaRPr sz="2280"/>
          </a:p>
          <a:p>
            <a:pPr indent="-373380" lvl="0" marL="457200" rtl="0" algn="l">
              <a:spcBef>
                <a:spcPts val="0"/>
              </a:spcBef>
              <a:spcAft>
                <a:spcPts val="0"/>
              </a:spcAft>
              <a:buSzPts val="2280"/>
              <a:buChar char="●"/>
            </a:pPr>
            <a:r>
              <a:rPr lang="ko" sz="2280"/>
              <a:t>장소</a:t>
            </a:r>
            <a:endParaRPr sz="2280"/>
          </a:p>
        </p:txBody>
      </p:sp>
      <p:sp>
        <p:nvSpPr>
          <p:cNvPr id="182" name="Google Shape;182;p23"/>
          <p:cNvSpPr/>
          <p:nvPr/>
        </p:nvSpPr>
        <p:spPr>
          <a:xfrm>
            <a:off x="4523150" y="1127813"/>
            <a:ext cx="2071500" cy="3388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3"/>
          <p:cNvSpPr txBox="1"/>
          <p:nvPr>
            <p:ph type="title"/>
          </p:nvPr>
        </p:nvSpPr>
        <p:spPr>
          <a:xfrm>
            <a:off x="4611000" y="1224488"/>
            <a:ext cx="1896000" cy="33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8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8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80"/>
          </a:p>
          <a:p>
            <a:pPr indent="-379730" lvl="0" marL="457200" rtl="0" algn="l">
              <a:spcBef>
                <a:spcPts val="0"/>
              </a:spcBef>
              <a:spcAft>
                <a:spcPts val="0"/>
              </a:spcAft>
              <a:buSzPts val="2380"/>
              <a:buChar char="●"/>
            </a:pPr>
            <a:r>
              <a:rPr lang="ko" sz="2380"/>
              <a:t>일정</a:t>
            </a:r>
            <a:endParaRPr sz="2380"/>
          </a:p>
          <a:p>
            <a:pPr indent="-379730" lvl="0" marL="457200" rtl="0" algn="l">
              <a:spcBef>
                <a:spcPts val="0"/>
              </a:spcBef>
              <a:spcAft>
                <a:spcPts val="0"/>
              </a:spcAft>
              <a:buSzPts val="2380"/>
              <a:buChar char="●"/>
            </a:pPr>
            <a:r>
              <a:rPr lang="ko" sz="2380"/>
              <a:t>장소</a:t>
            </a:r>
            <a:endParaRPr sz="2380"/>
          </a:p>
        </p:txBody>
      </p:sp>
      <p:sp>
        <p:nvSpPr>
          <p:cNvPr id="184" name="Google Shape;184;p23"/>
          <p:cNvSpPr/>
          <p:nvPr/>
        </p:nvSpPr>
        <p:spPr>
          <a:xfrm>
            <a:off x="6904650" y="1127800"/>
            <a:ext cx="2071500" cy="3388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 txBox="1"/>
          <p:nvPr>
            <p:ph type="title"/>
          </p:nvPr>
        </p:nvSpPr>
        <p:spPr>
          <a:xfrm>
            <a:off x="6992500" y="1224475"/>
            <a:ext cx="1896000" cy="33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8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8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80"/>
          </a:p>
          <a:p>
            <a:pPr indent="-379730" lvl="0" marL="457200" rtl="0" algn="l">
              <a:spcBef>
                <a:spcPts val="0"/>
              </a:spcBef>
              <a:spcAft>
                <a:spcPts val="0"/>
              </a:spcAft>
              <a:buSzPts val="2380"/>
              <a:buChar char="●"/>
            </a:pPr>
            <a:r>
              <a:rPr lang="ko" sz="2380"/>
              <a:t>출석</a:t>
            </a:r>
            <a:endParaRPr sz="2380"/>
          </a:p>
          <a:p>
            <a:pPr indent="-379730" lvl="0" marL="457200" rtl="0" algn="l">
              <a:spcBef>
                <a:spcPts val="0"/>
              </a:spcBef>
              <a:spcAft>
                <a:spcPts val="0"/>
              </a:spcAft>
              <a:buSzPts val="2380"/>
              <a:buChar char="●"/>
            </a:pPr>
            <a:r>
              <a:rPr lang="ko" sz="2380"/>
              <a:t>채팅</a:t>
            </a:r>
            <a:endParaRPr sz="2380"/>
          </a:p>
          <a:p>
            <a:pPr indent="-379730" lvl="0" marL="457200" rtl="0" algn="l">
              <a:spcBef>
                <a:spcPts val="0"/>
              </a:spcBef>
              <a:spcAft>
                <a:spcPts val="0"/>
              </a:spcAft>
              <a:buSzPts val="2380"/>
              <a:buChar char="●"/>
            </a:pPr>
            <a:r>
              <a:rPr lang="ko" sz="2380"/>
              <a:t>밴</a:t>
            </a:r>
            <a:endParaRPr sz="2380"/>
          </a:p>
        </p:txBody>
      </p:sp>
      <p:pic>
        <p:nvPicPr>
          <p:cNvPr id="186" name="Google Shape;18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3538" y="1925400"/>
            <a:ext cx="1990725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/>
          <p:nvPr/>
        </p:nvSpPr>
        <p:spPr>
          <a:xfrm>
            <a:off x="154500" y="1466188"/>
            <a:ext cx="7219200" cy="41745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기획 - 클래스룸</a:t>
            </a:r>
            <a:endParaRPr/>
          </a:p>
        </p:txBody>
      </p:sp>
      <p:pic>
        <p:nvPicPr>
          <p:cNvPr id="193" name="Google Shape;19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3027" y="1351150"/>
            <a:ext cx="7061999" cy="397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100" y="1567245"/>
            <a:ext cx="7062001" cy="347385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4"/>
          <p:cNvSpPr txBox="1"/>
          <p:nvPr>
            <p:ph type="title"/>
          </p:nvPr>
        </p:nvSpPr>
        <p:spPr>
          <a:xfrm>
            <a:off x="73500" y="3460650"/>
            <a:ext cx="1650300" cy="452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0000"/>
              <a:buNone/>
            </a:pPr>
            <a:r>
              <a:rPr lang="ko" sz="1979"/>
              <a:t>사이드 메뉴</a:t>
            </a:r>
            <a:endParaRPr sz="1979"/>
          </a:p>
        </p:txBody>
      </p:sp>
      <p:sp>
        <p:nvSpPr>
          <p:cNvPr id="196" name="Google Shape;196;p24"/>
          <p:cNvSpPr txBox="1"/>
          <p:nvPr>
            <p:ph type="title"/>
          </p:nvPr>
        </p:nvSpPr>
        <p:spPr>
          <a:xfrm>
            <a:off x="3827775" y="3007950"/>
            <a:ext cx="900600" cy="452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0000"/>
              <a:buNone/>
            </a:pPr>
            <a:r>
              <a:rPr lang="ko" sz="1979"/>
              <a:t>서비스</a:t>
            </a:r>
            <a:endParaRPr sz="1979"/>
          </a:p>
        </p:txBody>
      </p:sp>
      <p:sp>
        <p:nvSpPr>
          <p:cNvPr id="197" name="Google Shape;197;p24"/>
          <p:cNvSpPr txBox="1"/>
          <p:nvPr>
            <p:ph type="title"/>
          </p:nvPr>
        </p:nvSpPr>
        <p:spPr>
          <a:xfrm>
            <a:off x="5377425" y="3913350"/>
            <a:ext cx="727800" cy="452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0000"/>
              <a:buNone/>
            </a:pPr>
            <a:r>
              <a:rPr lang="ko" sz="1979"/>
              <a:t>채팅</a:t>
            </a:r>
            <a:endParaRPr sz="1979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일정</a:t>
            </a:r>
            <a:endParaRPr/>
          </a:p>
        </p:txBody>
      </p:sp>
      <p:graphicFrame>
        <p:nvGraphicFramePr>
          <p:cNvPr id="203" name="Google Shape;203;p25"/>
          <p:cNvGraphicFramePr/>
          <p:nvPr/>
        </p:nvGraphicFramePr>
        <p:xfrm>
          <a:off x="601025" y="1400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{6358416A-C891-462B-B5AF-5BC293D06073}</a:tableStyleId>
              </a:tblPr>
              <a:tblGrid>
                <a:gridCol w="1143600"/>
                <a:gridCol w="1165900"/>
                <a:gridCol w="1154750"/>
                <a:gridCol w="1154750"/>
                <a:gridCol w="1154750"/>
                <a:gridCol w="1154750"/>
                <a:gridCol w="1154750"/>
              </a:tblGrid>
              <a:tr h="406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일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월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화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수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목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금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토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40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lt2"/>
                          </a:solidFill>
                        </a:rPr>
                        <a:t>31</a:t>
                      </a:r>
                      <a:endParaRPr sz="10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   1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3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4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5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0000FF"/>
                          </a:solidFill>
                        </a:rPr>
                        <a:t>6</a:t>
                      </a:r>
                      <a:endParaRPr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40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7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8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9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11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12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0000FF"/>
                          </a:solidFill>
                        </a:rPr>
                        <a:t>13</a:t>
                      </a:r>
                      <a:endParaRPr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40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14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15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17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18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19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0000FF"/>
                          </a:solidFill>
                        </a:rPr>
                        <a:t>20</a:t>
                      </a:r>
                      <a:endParaRPr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40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21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22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23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24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25</a:t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26</a:t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0000FF"/>
                          </a:solidFill>
                        </a:rPr>
                        <a:t>27</a:t>
                      </a:r>
                      <a:endParaRPr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40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28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29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30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31</a:t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lt2"/>
                          </a:solidFill>
                        </a:rPr>
                        <a:t>1</a:t>
                      </a:r>
                      <a:endParaRPr sz="10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lt2"/>
                          </a:solidFill>
                        </a:rPr>
                        <a:t>2</a:t>
                      </a:r>
                      <a:endParaRPr sz="10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lt2"/>
                          </a:solidFill>
                        </a:rPr>
                        <a:t>3</a:t>
                      </a:r>
                      <a:endParaRPr sz="10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sp>
        <p:nvSpPr>
          <p:cNvPr id="204" name="Google Shape;204;p25"/>
          <p:cNvSpPr txBox="1"/>
          <p:nvPr/>
        </p:nvSpPr>
        <p:spPr>
          <a:xfrm>
            <a:off x="628925" y="975575"/>
            <a:ext cx="808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2022/08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" name="Google Shape;205;p25"/>
          <p:cNvSpPr txBox="1"/>
          <p:nvPr/>
        </p:nvSpPr>
        <p:spPr>
          <a:xfrm>
            <a:off x="1744725" y="2549700"/>
            <a:ext cx="1165800" cy="33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팀 결성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25"/>
          <p:cNvSpPr txBox="1"/>
          <p:nvPr/>
        </p:nvSpPr>
        <p:spPr>
          <a:xfrm>
            <a:off x="2910525" y="2549700"/>
            <a:ext cx="4619100" cy="3387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프로젝트 아이템 결정/기획안 작성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25"/>
          <p:cNvSpPr txBox="1"/>
          <p:nvPr/>
        </p:nvSpPr>
        <p:spPr>
          <a:xfrm>
            <a:off x="1744725" y="3090175"/>
            <a:ext cx="2320500" cy="3387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아이템 회의/발표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" name="Google Shape;208;p25"/>
          <p:cNvSpPr txBox="1"/>
          <p:nvPr/>
        </p:nvSpPr>
        <p:spPr>
          <a:xfrm>
            <a:off x="4065275" y="3090175"/>
            <a:ext cx="3475200" cy="3387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프로젝트 설계-서류 작성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p25"/>
          <p:cNvSpPr txBox="1"/>
          <p:nvPr/>
        </p:nvSpPr>
        <p:spPr>
          <a:xfrm>
            <a:off x="1744625" y="3630650"/>
            <a:ext cx="6939600" cy="3387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프로젝트 설계-서류 작성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p25"/>
          <p:cNvSpPr txBox="1"/>
          <p:nvPr/>
        </p:nvSpPr>
        <p:spPr>
          <a:xfrm>
            <a:off x="1741925" y="4171125"/>
            <a:ext cx="5790300" cy="3387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프로젝트 설계-DB설계,마스터코드 작성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25"/>
          <p:cNvSpPr txBox="1"/>
          <p:nvPr/>
        </p:nvSpPr>
        <p:spPr>
          <a:xfrm>
            <a:off x="628925" y="4155825"/>
            <a:ext cx="1165800" cy="3693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프로젝트 설계-서류 작성</a:t>
            </a:r>
            <a:endParaRPr b="1" sz="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일정</a:t>
            </a:r>
            <a:endParaRPr/>
          </a:p>
        </p:txBody>
      </p:sp>
      <p:graphicFrame>
        <p:nvGraphicFramePr>
          <p:cNvPr id="217" name="Google Shape;217;p26"/>
          <p:cNvGraphicFramePr/>
          <p:nvPr/>
        </p:nvGraphicFramePr>
        <p:xfrm>
          <a:off x="623350" y="1384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{6358416A-C891-462B-B5AF-5BC293D06073}</a:tableStyleId>
              </a:tblPr>
              <a:tblGrid>
                <a:gridCol w="1143600"/>
                <a:gridCol w="1165900"/>
                <a:gridCol w="1154750"/>
                <a:gridCol w="1154750"/>
                <a:gridCol w="1154750"/>
                <a:gridCol w="1154750"/>
                <a:gridCol w="1154750"/>
              </a:tblGrid>
              <a:tr h="406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일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월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화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수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목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금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토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40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lt2"/>
                          </a:solidFill>
                        </a:rPr>
                        <a:t>28</a:t>
                      </a:r>
                      <a:endParaRPr sz="10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    </a:t>
                      </a:r>
                      <a:r>
                        <a:rPr lang="ko" sz="1000">
                          <a:solidFill>
                            <a:schemeClr val="lt2"/>
                          </a:solidFill>
                        </a:rPr>
                        <a:t>1</a:t>
                      </a:r>
                      <a:endParaRPr sz="10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lt2"/>
                          </a:solidFill>
                        </a:rPr>
                        <a:t>2</a:t>
                      </a:r>
                      <a:endParaRPr sz="10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lt2"/>
                          </a:solidFill>
                        </a:rPr>
                        <a:t>3</a:t>
                      </a:r>
                      <a:endParaRPr sz="10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0000FF"/>
                          </a:solidFill>
                        </a:rPr>
                        <a:t>3</a:t>
                      </a:r>
                      <a:endParaRPr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40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4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5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7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8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9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0000FF"/>
                          </a:solidFill>
                        </a:rPr>
                        <a:t>10</a:t>
                      </a:r>
                      <a:endParaRPr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40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11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12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13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14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15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0000FF"/>
                          </a:solidFill>
                        </a:rPr>
                        <a:t>17</a:t>
                      </a:r>
                      <a:endParaRPr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40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18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19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21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22</a:t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23</a:t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0000FF"/>
                          </a:solidFill>
                        </a:rPr>
                        <a:t>24</a:t>
                      </a:r>
                      <a:endParaRPr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40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25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27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28</a:t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lt2"/>
                          </a:solidFill>
                        </a:rPr>
                        <a:t>1</a:t>
                      </a:r>
                      <a:endParaRPr sz="10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lt2"/>
                          </a:solidFill>
                        </a:rPr>
                        <a:t>2</a:t>
                      </a:r>
                      <a:endParaRPr sz="10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lt2"/>
                          </a:solidFill>
                        </a:rPr>
                        <a:t>3</a:t>
                      </a:r>
                      <a:endParaRPr sz="10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sp>
        <p:nvSpPr>
          <p:cNvPr id="218" name="Google Shape;218;p26"/>
          <p:cNvSpPr txBox="1"/>
          <p:nvPr/>
        </p:nvSpPr>
        <p:spPr>
          <a:xfrm>
            <a:off x="573150" y="947700"/>
            <a:ext cx="808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2022/09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" name="Google Shape;219;p26"/>
          <p:cNvSpPr txBox="1"/>
          <p:nvPr/>
        </p:nvSpPr>
        <p:spPr>
          <a:xfrm>
            <a:off x="1898050" y="1992500"/>
            <a:ext cx="5790300" cy="3387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프로젝트 설계-DB설계,마스터코드 작성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26"/>
          <p:cNvSpPr txBox="1"/>
          <p:nvPr/>
        </p:nvSpPr>
        <p:spPr>
          <a:xfrm>
            <a:off x="7560125" y="1992500"/>
            <a:ext cx="1146300" cy="3387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코딩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26"/>
          <p:cNvSpPr txBox="1"/>
          <p:nvPr/>
        </p:nvSpPr>
        <p:spPr>
          <a:xfrm>
            <a:off x="623350" y="2532975"/>
            <a:ext cx="8083200" cy="3387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코딩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Google Shape;222;p26"/>
          <p:cNvSpPr txBox="1"/>
          <p:nvPr/>
        </p:nvSpPr>
        <p:spPr>
          <a:xfrm>
            <a:off x="623375" y="3073450"/>
            <a:ext cx="8083200" cy="3387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코딩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Google Shape;223;p26"/>
          <p:cNvSpPr txBox="1"/>
          <p:nvPr/>
        </p:nvSpPr>
        <p:spPr>
          <a:xfrm>
            <a:off x="623350" y="3613925"/>
            <a:ext cx="1146300" cy="3387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코딩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Google Shape;224;p26"/>
          <p:cNvSpPr txBox="1"/>
          <p:nvPr/>
        </p:nvSpPr>
        <p:spPr>
          <a:xfrm>
            <a:off x="1766950" y="3613925"/>
            <a:ext cx="4627500" cy="338700"/>
          </a:xfrm>
          <a:prstGeom prst="rect">
            <a:avLst/>
          </a:prstGeom>
          <a:solidFill>
            <a:srgbClr val="741B4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코딩완료후 보수작업 - 기술소개서작성/발표자료 준비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" name="Google Shape;225;p26"/>
          <p:cNvSpPr txBox="1"/>
          <p:nvPr/>
        </p:nvSpPr>
        <p:spPr>
          <a:xfrm>
            <a:off x="6397100" y="3613925"/>
            <a:ext cx="1146300" cy="33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프로젝트 발표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/>
          <p:nvPr>
            <p:ph type="title"/>
          </p:nvPr>
        </p:nvSpPr>
        <p:spPr>
          <a:xfrm>
            <a:off x="289375" y="36192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개발도구</a:t>
            </a:r>
            <a:endParaRPr/>
          </a:p>
        </p:txBody>
      </p:sp>
      <p:pic>
        <p:nvPicPr>
          <p:cNvPr id="231" name="Google Shape;2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3650" y="811575"/>
            <a:ext cx="2708600" cy="95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175" y="2384850"/>
            <a:ext cx="1569946" cy="6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9648" y="3155764"/>
            <a:ext cx="834809" cy="6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5750" y="2321925"/>
            <a:ext cx="1232499" cy="67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70299" y="3199826"/>
            <a:ext cx="1656825" cy="53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7"/>
          <p:cNvSpPr txBox="1"/>
          <p:nvPr/>
        </p:nvSpPr>
        <p:spPr>
          <a:xfrm>
            <a:off x="505200" y="1798175"/>
            <a:ext cx="206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   </a:t>
            </a:r>
            <a:r>
              <a:rPr b="1" lang="ko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사용언어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7" name="Google Shape;237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70225" y="2390950"/>
            <a:ext cx="742271" cy="67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34819" y="3851162"/>
            <a:ext cx="1527788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80562" y="2249767"/>
            <a:ext cx="1903088" cy="955426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7"/>
          <p:cNvSpPr txBox="1"/>
          <p:nvPr/>
        </p:nvSpPr>
        <p:spPr>
          <a:xfrm>
            <a:off x="3370550" y="249900"/>
            <a:ext cx="206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ko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운영체제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27"/>
          <p:cNvSpPr txBox="1"/>
          <p:nvPr/>
        </p:nvSpPr>
        <p:spPr>
          <a:xfrm>
            <a:off x="3242613" y="1893825"/>
            <a:ext cx="206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   </a:t>
            </a:r>
            <a:r>
              <a:rPr b="1" lang="ko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개발 툴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2" name="Google Shape;242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35700" y="2134400"/>
            <a:ext cx="1034424" cy="58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577975" y="2029575"/>
            <a:ext cx="1034424" cy="103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451125" y="3064000"/>
            <a:ext cx="1187375" cy="118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719775" y="3256593"/>
            <a:ext cx="967700" cy="86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7"/>
          <p:cNvSpPr txBox="1"/>
          <p:nvPr/>
        </p:nvSpPr>
        <p:spPr>
          <a:xfrm>
            <a:off x="-2376275" y="249900"/>
            <a:ext cx="228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gson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7" name="Google Shape;247;p2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050300" y="3851145"/>
            <a:ext cx="1113132" cy="67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89372" y="3256597"/>
            <a:ext cx="2203561" cy="53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핵심기술/API</a:t>
            </a:r>
            <a:endParaRPr/>
          </a:p>
        </p:txBody>
      </p:sp>
      <p:sp>
        <p:nvSpPr>
          <p:cNvPr id="254" name="Google Shape;254;p28"/>
          <p:cNvSpPr txBox="1"/>
          <p:nvPr>
            <p:ph idx="1" type="body"/>
          </p:nvPr>
        </p:nvSpPr>
        <p:spPr>
          <a:xfrm>
            <a:off x="311700" y="1138075"/>
            <a:ext cx="8520600" cy="39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5437" y="1684252"/>
            <a:ext cx="1439334" cy="1439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13" y="3727225"/>
            <a:ext cx="199072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25" y="1469000"/>
            <a:ext cx="2224275" cy="54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12575" y="2062475"/>
            <a:ext cx="937175" cy="93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11426" y="1219754"/>
            <a:ext cx="1139475" cy="54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61511" y="3252661"/>
            <a:ext cx="1439325" cy="703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61125" y="4147738"/>
            <a:ext cx="827750" cy="82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71538" y="1504238"/>
            <a:ext cx="1318150" cy="54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57740" y="4044663"/>
            <a:ext cx="646828" cy="70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119175" y="3424588"/>
            <a:ext cx="1039625" cy="67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973575" y="3790300"/>
            <a:ext cx="1631700" cy="451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863125" y="2024288"/>
            <a:ext cx="827750" cy="82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8"/>
          <p:cNvSpPr txBox="1"/>
          <p:nvPr>
            <p:ph type="title"/>
          </p:nvPr>
        </p:nvSpPr>
        <p:spPr>
          <a:xfrm>
            <a:off x="128224" y="1054750"/>
            <a:ext cx="17349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388"/>
              <a:t>로그인/회원가입</a:t>
            </a:r>
            <a:endParaRPr sz="1388"/>
          </a:p>
        </p:txBody>
      </p:sp>
      <p:sp>
        <p:nvSpPr>
          <p:cNvPr id="268" name="Google Shape;268;p28"/>
          <p:cNvSpPr txBox="1"/>
          <p:nvPr>
            <p:ph type="title"/>
          </p:nvPr>
        </p:nvSpPr>
        <p:spPr>
          <a:xfrm>
            <a:off x="0" y="1017450"/>
            <a:ext cx="6838800" cy="4111800"/>
          </a:xfrm>
          <a:prstGeom prst="rect">
            <a:avLst/>
          </a:prstGeom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lt1"/>
              </a:solidFill>
            </a:endParaRPr>
          </a:p>
        </p:txBody>
      </p:sp>
      <p:sp>
        <p:nvSpPr>
          <p:cNvPr id="269" name="Google Shape;269;p28"/>
          <p:cNvSpPr txBox="1"/>
          <p:nvPr>
            <p:ph type="title"/>
          </p:nvPr>
        </p:nvSpPr>
        <p:spPr>
          <a:xfrm>
            <a:off x="-57000" y="2287970"/>
            <a:ext cx="17349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SHA-1 Encryption</a:t>
            </a:r>
            <a:endParaRPr sz="1388"/>
          </a:p>
        </p:txBody>
      </p:sp>
      <p:sp>
        <p:nvSpPr>
          <p:cNvPr id="270" name="Google Shape;270;p28"/>
          <p:cNvSpPr txBox="1"/>
          <p:nvPr>
            <p:ph type="title"/>
          </p:nvPr>
        </p:nvSpPr>
        <p:spPr>
          <a:xfrm>
            <a:off x="3582188" y="1112800"/>
            <a:ext cx="1190100" cy="2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388"/>
              <a:t>구매</a:t>
            </a:r>
            <a:endParaRPr sz="1388"/>
          </a:p>
        </p:txBody>
      </p:sp>
      <p:sp>
        <p:nvSpPr>
          <p:cNvPr id="271" name="Google Shape;271;p28"/>
          <p:cNvSpPr txBox="1"/>
          <p:nvPr>
            <p:ph type="title"/>
          </p:nvPr>
        </p:nvSpPr>
        <p:spPr>
          <a:xfrm>
            <a:off x="5210050" y="1219750"/>
            <a:ext cx="1190100" cy="2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388"/>
              <a:t>통계관리</a:t>
            </a:r>
            <a:endParaRPr sz="1388"/>
          </a:p>
        </p:txBody>
      </p:sp>
      <p:sp>
        <p:nvSpPr>
          <p:cNvPr id="272" name="Google Shape;272;p28"/>
          <p:cNvSpPr txBox="1"/>
          <p:nvPr>
            <p:ph type="title"/>
          </p:nvPr>
        </p:nvSpPr>
        <p:spPr>
          <a:xfrm>
            <a:off x="250738" y="3342699"/>
            <a:ext cx="1631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388"/>
              <a:t>일정</a:t>
            </a:r>
            <a:endParaRPr sz="1388"/>
          </a:p>
        </p:txBody>
      </p:sp>
      <p:sp>
        <p:nvSpPr>
          <p:cNvPr id="273" name="Google Shape;273;p28"/>
          <p:cNvSpPr txBox="1"/>
          <p:nvPr>
            <p:ph type="title"/>
          </p:nvPr>
        </p:nvSpPr>
        <p:spPr>
          <a:xfrm>
            <a:off x="3461125" y="3083350"/>
            <a:ext cx="1190100" cy="2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388"/>
              <a:t>채팅</a:t>
            </a:r>
            <a:endParaRPr sz="1388"/>
          </a:p>
        </p:txBody>
      </p:sp>
      <p:sp>
        <p:nvSpPr>
          <p:cNvPr id="274" name="Google Shape;274;p28"/>
          <p:cNvSpPr txBox="1"/>
          <p:nvPr>
            <p:ph type="title"/>
          </p:nvPr>
        </p:nvSpPr>
        <p:spPr>
          <a:xfrm>
            <a:off x="6920525" y="1017450"/>
            <a:ext cx="2224200" cy="4041300"/>
          </a:xfrm>
          <a:prstGeom prst="rect">
            <a:avLst/>
          </a:prstGeom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9"/>
          <p:cNvSpPr txBox="1"/>
          <p:nvPr>
            <p:ph type="title"/>
          </p:nvPr>
        </p:nvSpPr>
        <p:spPr>
          <a:xfrm>
            <a:off x="154975" y="71250"/>
            <a:ext cx="37788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구현 기능 - 계정/인증</a:t>
            </a:r>
            <a:endParaRPr/>
          </a:p>
        </p:txBody>
      </p:sp>
      <p:pic>
        <p:nvPicPr>
          <p:cNvPr id="281" name="Google Shape;2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931" y="697350"/>
            <a:ext cx="8840142" cy="458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275" y="1078225"/>
            <a:ext cx="4060650" cy="43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9"/>
          <p:cNvSpPr txBox="1"/>
          <p:nvPr>
            <p:ph type="title"/>
          </p:nvPr>
        </p:nvSpPr>
        <p:spPr>
          <a:xfrm>
            <a:off x="511200" y="1078225"/>
            <a:ext cx="4060800" cy="4340100"/>
          </a:xfrm>
          <a:prstGeom prst="rect">
            <a:avLst/>
          </a:prstGeom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lt1"/>
              </a:solidFill>
            </a:endParaRPr>
          </a:p>
        </p:txBody>
      </p:sp>
      <p:sp>
        <p:nvSpPr>
          <p:cNvPr id="284" name="Google Shape;284;p29"/>
          <p:cNvSpPr txBox="1"/>
          <p:nvPr>
            <p:ph type="title"/>
          </p:nvPr>
        </p:nvSpPr>
        <p:spPr>
          <a:xfrm>
            <a:off x="7108675" y="244650"/>
            <a:ext cx="1883400" cy="452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0000"/>
              <a:buNone/>
            </a:pPr>
            <a:r>
              <a:rPr lang="ko" sz="1979"/>
              <a:t>로그인 방식 선택</a:t>
            </a:r>
            <a:endParaRPr sz="1979"/>
          </a:p>
        </p:txBody>
      </p:sp>
      <p:sp>
        <p:nvSpPr>
          <p:cNvPr id="285" name="Google Shape;285;p29"/>
          <p:cNvSpPr txBox="1"/>
          <p:nvPr>
            <p:ph type="title"/>
          </p:nvPr>
        </p:nvSpPr>
        <p:spPr>
          <a:xfrm>
            <a:off x="2764125" y="1976550"/>
            <a:ext cx="2360700" cy="452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0000"/>
              <a:buNone/>
            </a:pPr>
            <a:r>
              <a:rPr lang="ko" sz="1979"/>
              <a:t>회원가입 방식 선택</a:t>
            </a:r>
            <a:endParaRPr sz="1979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425" y="1110738"/>
            <a:ext cx="4189049" cy="4111126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0"/>
          <p:cNvSpPr txBox="1"/>
          <p:nvPr>
            <p:ph type="title"/>
          </p:nvPr>
        </p:nvSpPr>
        <p:spPr>
          <a:xfrm>
            <a:off x="1127325" y="536625"/>
            <a:ext cx="37788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2"/>
                </a:solidFill>
              </a:rPr>
              <a:t>카카오 서버에 인증 요청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292" name="Google Shape;29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9" y="941425"/>
            <a:ext cx="4567825" cy="467077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0"/>
          <p:cNvSpPr/>
          <p:nvPr/>
        </p:nvSpPr>
        <p:spPr>
          <a:xfrm>
            <a:off x="4189050" y="2242227"/>
            <a:ext cx="634800" cy="50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0"/>
          <p:cNvSpPr txBox="1"/>
          <p:nvPr/>
        </p:nvSpPr>
        <p:spPr>
          <a:xfrm>
            <a:off x="6283125" y="3042099"/>
            <a:ext cx="669600" cy="12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5" name="Google Shape;295;p30"/>
          <p:cNvSpPr txBox="1"/>
          <p:nvPr>
            <p:ph type="title"/>
          </p:nvPr>
        </p:nvSpPr>
        <p:spPr>
          <a:xfrm>
            <a:off x="731550" y="4286425"/>
            <a:ext cx="3457500" cy="5076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979"/>
              <a:t>클라이언트의 회원 정보 취득</a:t>
            </a:r>
            <a:endParaRPr sz="1979"/>
          </a:p>
        </p:txBody>
      </p:sp>
      <p:sp>
        <p:nvSpPr>
          <p:cNvPr id="296" name="Google Shape;296;p30"/>
          <p:cNvSpPr txBox="1"/>
          <p:nvPr>
            <p:ph type="title"/>
          </p:nvPr>
        </p:nvSpPr>
        <p:spPr>
          <a:xfrm>
            <a:off x="2428725" y="1615150"/>
            <a:ext cx="3643800" cy="5076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979"/>
              <a:t>스프링 RequestContextHolder</a:t>
            </a:r>
            <a:endParaRPr sz="1979"/>
          </a:p>
        </p:txBody>
      </p:sp>
      <p:sp>
        <p:nvSpPr>
          <p:cNvPr id="297" name="Google Shape;297;p30"/>
          <p:cNvSpPr txBox="1"/>
          <p:nvPr>
            <p:ph type="title"/>
          </p:nvPr>
        </p:nvSpPr>
        <p:spPr>
          <a:xfrm>
            <a:off x="5768775" y="2242225"/>
            <a:ext cx="1875600" cy="5076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979"/>
              <a:t>추가 정보 요구</a:t>
            </a:r>
            <a:endParaRPr sz="1979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500" y="775225"/>
            <a:ext cx="7699249" cy="5319276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1"/>
          <p:cNvSpPr txBox="1"/>
          <p:nvPr>
            <p:ph type="title"/>
          </p:nvPr>
        </p:nvSpPr>
        <p:spPr>
          <a:xfrm>
            <a:off x="169225" y="149125"/>
            <a:ext cx="52683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구현 기능 - 마이페이지</a:t>
            </a:r>
            <a:endParaRPr/>
          </a:p>
        </p:txBody>
      </p:sp>
      <p:sp>
        <p:nvSpPr>
          <p:cNvPr id="304" name="Google Shape;304;p31"/>
          <p:cNvSpPr txBox="1"/>
          <p:nvPr>
            <p:ph type="title"/>
          </p:nvPr>
        </p:nvSpPr>
        <p:spPr>
          <a:xfrm>
            <a:off x="253125" y="2571750"/>
            <a:ext cx="1650300" cy="452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0000"/>
              <a:buNone/>
            </a:pPr>
            <a:r>
              <a:rPr lang="ko" sz="1979"/>
              <a:t>사이드 메뉴</a:t>
            </a:r>
            <a:endParaRPr sz="1979"/>
          </a:p>
        </p:txBody>
      </p:sp>
      <p:sp>
        <p:nvSpPr>
          <p:cNvPr id="305" name="Google Shape;305;p31"/>
          <p:cNvSpPr txBox="1"/>
          <p:nvPr>
            <p:ph type="title"/>
          </p:nvPr>
        </p:nvSpPr>
        <p:spPr>
          <a:xfrm>
            <a:off x="4455400" y="3602925"/>
            <a:ext cx="982200" cy="452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0000"/>
              <a:buNone/>
            </a:pPr>
            <a:r>
              <a:rPr lang="ko" sz="1979"/>
              <a:t>서비스</a:t>
            </a:r>
            <a:endParaRPr sz="1979"/>
          </a:p>
        </p:txBody>
      </p:sp>
      <p:sp>
        <p:nvSpPr>
          <p:cNvPr id="306" name="Google Shape;306;p31"/>
          <p:cNvSpPr txBox="1"/>
          <p:nvPr>
            <p:ph type="title"/>
          </p:nvPr>
        </p:nvSpPr>
        <p:spPr>
          <a:xfrm>
            <a:off x="7229250" y="371100"/>
            <a:ext cx="648000" cy="452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0000"/>
              <a:buNone/>
            </a:pPr>
            <a:r>
              <a:rPr lang="ko" sz="1979"/>
              <a:t>헤더</a:t>
            </a:r>
            <a:endParaRPr sz="1979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진행 순서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298325"/>
            <a:ext cx="8520600" cy="3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기획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일정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개발도구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핵심기술/API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구현 기능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시연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Q &amp; 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팀원소개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         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000" y="724600"/>
            <a:ext cx="7533099" cy="4344176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2"/>
          <p:cNvSpPr txBox="1"/>
          <p:nvPr>
            <p:ph type="title"/>
          </p:nvPr>
        </p:nvSpPr>
        <p:spPr>
          <a:xfrm>
            <a:off x="169225" y="149125"/>
            <a:ext cx="52683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구현 기능 - 마이샵</a:t>
            </a:r>
            <a:endParaRPr/>
          </a:p>
        </p:txBody>
      </p:sp>
      <p:sp>
        <p:nvSpPr>
          <p:cNvPr id="313" name="Google Shape;313;p32"/>
          <p:cNvSpPr txBox="1"/>
          <p:nvPr>
            <p:ph type="title"/>
          </p:nvPr>
        </p:nvSpPr>
        <p:spPr>
          <a:xfrm>
            <a:off x="253125" y="2571750"/>
            <a:ext cx="1650300" cy="452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0000"/>
              <a:buNone/>
            </a:pPr>
            <a:r>
              <a:rPr lang="ko" sz="1979"/>
              <a:t>사이드 메뉴</a:t>
            </a:r>
            <a:endParaRPr sz="1979"/>
          </a:p>
        </p:txBody>
      </p:sp>
      <p:sp>
        <p:nvSpPr>
          <p:cNvPr id="314" name="Google Shape;314;p32"/>
          <p:cNvSpPr txBox="1"/>
          <p:nvPr>
            <p:ph type="title"/>
          </p:nvPr>
        </p:nvSpPr>
        <p:spPr>
          <a:xfrm>
            <a:off x="4572000" y="3024450"/>
            <a:ext cx="982200" cy="452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0000"/>
              <a:buNone/>
            </a:pPr>
            <a:r>
              <a:rPr lang="ko" sz="1979"/>
              <a:t>서비스</a:t>
            </a:r>
            <a:endParaRPr sz="1979"/>
          </a:p>
        </p:txBody>
      </p:sp>
      <p:sp>
        <p:nvSpPr>
          <p:cNvPr id="315" name="Google Shape;315;p32"/>
          <p:cNvSpPr txBox="1"/>
          <p:nvPr>
            <p:ph type="title"/>
          </p:nvPr>
        </p:nvSpPr>
        <p:spPr>
          <a:xfrm>
            <a:off x="7300125" y="322525"/>
            <a:ext cx="648000" cy="452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0000"/>
              <a:buNone/>
            </a:pPr>
            <a:r>
              <a:rPr lang="ko" sz="1979"/>
              <a:t>헤더</a:t>
            </a:r>
            <a:endParaRPr sz="1979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8625" y="921102"/>
            <a:ext cx="7458751" cy="62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9000" y="426625"/>
            <a:ext cx="3712902" cy="4880601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3"/>
          <p:cNvSpPr txBox="1"/>
          <p:nvPr>
            <p:ph type="title"/>
          </p:nvPr>
        </p:nvSpPr>
        <p:spPr>
          <a:xfrm>
            <a:off x="211950" y="163375"/>
            <a:ext cx="30060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구현 기능 - 구매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4"/>
          <p:cNvSpPr txBox="1"/>
          <p:nvPr>
            <p:ph type="title"/>
          </p:nvPr>
        </p:nvSpPr>
        <p:spPr>
          <a:xfrm>
            <a:off x="211950" y="163375"/>
            <a:ext cx="30060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구현 기능 - 구매</a:t>
            </a:r>
            <a:endParaRPr/>
          </a:p>
        </p:txBody>
      </p:sp>
      <p:sp>
        <p:nvSpPr>
          <p:cNvPr id="329" name="Google Shape;329;p34"/>
          <p:cNvSpPr/>
          <p:nvPr/>
        </p:nvSpPr>
        <p:spPr>
          <a:xfrm>
            <a:off x="3531875" y="2486225"/>
            <a:ext cx="370500" cy="34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0" name="Google Shape;33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50" y="789475"/>
            <a:ext cx="2427601" cy="525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1141" y="0"/>
            <a:ext cx="43777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4"/>
          <p:cNvSpPr txBox="1"/>
          <p:nvPr>
            <p:ph type="title"/>
          </p:nvPr>
        </p:nvSpPr>
        <p:spPr>
          <a:xfrm>
            <a:off x="7391250" y="546750"/>
            <a:ext cx="1356900" cy="452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0000"/>
              <a:buNone/>
            </a:pPr>
            <a:r>
              <a:rPr lang="ko" sz="1979"/>
              <a:t>주문정보</a:t>
            </a:r>
            <a:endParaRPr sz="1979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35"/>
          <p:cNvPicPr preferRelativeResize="0"/>
          <p:nvPr/>
        </p:nvPicPr>
        <p:blipFill rotWithShape="1">
          <a:blip r:embed="rId3">
            <a:alphaModFix/>
          </a:blip>
          <a:srcRect b="57999" l="71300" r="0" t="9752"/>
          <a:stretch/>
        </p:blipFill>
        <p:spPr>
          <a:xfrm>
            <a:off x="5269525" y="1263350"/>
            <a:ext cx="3082843" cy="2616776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5"/>
          <p:cNvSpPr/>
          <p:nvPr/>
        </p:nvSpPr>
        <p:spPr>
          <a:xfrm>
            <a:off x="4089200" y="2265438"/>
            <a:ext cx="483000" cy="44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35"/>
          <p:cNvPicPr preferRelativeResize="0"/>
          <p:nvPr/>
        </p:nvPicPr>
        <p:blipFill rotWithShape="1">
          <a:blip r:embed="rId4">
            <a:alphaModFix/>
          </a:blip>
          <a:srcRect b="58635" l="70143" r="1880" t="9567"/>
          <a:stretch/>
        </p:blipFill>
        <p:spPr>
          <a:xfrm>
            <a:off x="486000" y="1263365"/>
            <a:ext cx="2997001" cy="261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5"/>
          <p:cNvSpPr txBox="1"/>
          <p:nvPr>
            <p:ph type="title"/>
          </p:nvPr>
        </p:nvSpPr>
        <p:spPr>
          <a:xfrm>
            <a:off x="3953550" y="1588050"/>
            <a:ext cx="37788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2"/>
                </a:solidFill>
              </a:rPr>
              <a:t>AJAX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341" name="Google Shape;341;p35"/>
          <p:cNvSpPr txBox="1"/>
          <p:nvPr>
            <p:ph type="title"/>
          </p:nvPr>
        </p:nvSpPr>
        <p:spPr>
          <a:xfrm>
            <a:off x="3934394" y="1539000"/>
            <a:ext cx="792600" cy="452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0000"/>
              <a:buNone/>
            </a:pPr>
            <a:r>
              <a:rPr lang="ko" sz="1979"/>
              <a:t>AJAX</a:t>
            </a:r>
            <a:endParaRPr sz="1979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6"/>
          <p:cNvSpPr txBox="1"/>
          <p:nvPr>
            <p:ph type="title"/>
          </p:nvPr>
        </p:nvSpPr>
        <p:spPr>
          <a:xfrm>
            <a:off x="9144000" y="1017450"/>
            <a:ext cx="1808100" cy="3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-구매자는</a:t>
            </a:r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커리큘럼, 과제,일정</a:t>
            </a:r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채팅</a:t>
            </a:r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판매자는 관리 페이지로</a:t>
            </a:r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-해당 클래스 룸에</a:t>
            </a:r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공지사항 확인 가능</a:t>
            </a:r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48" name="Google Shape;348;p36"/>
          <p:cNvSpPr txBox="1"/>
          <p:nvPr>
            <p:ph type="title"/>
          </p:nvPr>
        </p:nvSpPr>
        <p:spPr>
          <a:xfrm>
            <a:off x="211975" y="0"/>
            <a:ext cx="45684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구현 기능 - 클래스룸</a:t>
            </a:r>
            <a:endParaRPr/>
          </a:p>
        </p:txBody>
      </p:sp>
      <p:pic>
        <p:nvPicPr>
          <p:cNvPr id="349" name="Google Shape;34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688100"/>
            <a:ext cx="8175327" cy="434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6"/>
          <p:cNvSpPr txBox="1"/>
          <p:nvPr>
            <p:ph type="title"/>
          </p:nvPr>
        </p:nvSpPr>
        <p:spPr>
          <a:xfrm>
            <a:off x="253125" y="2571750"/>
            <a:ext cx="1447800" cy="452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0000"/>
              <a:buNone/>
            </a:pPr>
            <a:r>
              <a:rPr lang="ko" sz="1979"/>
              <a:t>사이드 메뉴</a:t>
            </a:r>
            <a:endParaRPr sz="1979"/>
          </a:p>
        </p:txBody>
      </p:sp>
      <p:sp>
        <p:nvSpPr>
          <p:cNvPr id="351" name="Google Shape;351;p36"/>
          <p:cNvSpPr txBox="1"/>
          <p:nvPr>
            <p:ph type="title"/>
          </p:nvPr>
        </p:nvSpPr>
        <p:spPr>
          <a:xfrm>
            <a:off x="3959400" y="3777150"/>
            <a:ext cx="870300" cy="452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0000"/>
              <a:buNone/>
            </a:pPr>
            <a:r>
              <a:rPr lang="ko" sz="1979"/>
              <a:t>서비스</a:t>
            </a:r>
            <a:endParaRPr sz="1979"/>
          </a:p>
        </p:txBody>
      </p:sp>
      <p:sp>
        <p:nvSpPr>
          <p:cNvPr id="352" name="Google Shape;352;p36"/>
          <p:cNvSpPr txBox="1"/>
          <p:nvPr>
            <p:ph type="title"/>
          </p:nvPr>
        </p:nvSpPr>
        <p:spPr>
          <a:xfrm>
            <a:off x="3646050" y="1610925"/>
            <a:ext cx="667200" cy="452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0000"/>
              <a:buNone/>
            </a:pPr>
            <a:r>
              <a:rPr lang="ko" sz="1979"/>
              <a:t>배너</a:t>
            </a:r>
            <a:endParaRPr sz="1979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7"/>
          <p:cNvSpPr txBox="1"/>
          <p:nvPr>
            <p:ph type="title"/>
          </p:nvPr>
        </p:nvSpPr>
        <p:spPr>
          <a:xfrm>
            <a:off x="9144000" y="1017450"/>
            <a:ext cx="1808100" cy="3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-구매자는</a:t>
            </a:r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커리큘럼, 과제,일정</a:t>
            </a:r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채팅</a:t>
            </a:r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판매자는 관리 페이지로</a:t>
            </a:r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-해당 클래스 룸에</a:t>
            </a:r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공지사항 확인 가능</a:t>
            </a:r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59" name="Google Shape;359;p37"/>
          <p:cNvSpPr txBox="1"/>
          <p:nvPr>
            <p:ph type="title"/>
          </p:nvPr>
        </p:nvSpPr>
        <p:spPr>
          <a:xfrm>
            <a:off x="211975" y="0"/>
            <a:ext cx="45684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구현 기능 - 클래스룸</a:t>
            </a:r>
            <a:endParaRPr/>
          </a:p>
        </p:txBody>
      </p:sp>
      <p:pic>
        <p:nvPicPr>
          <p:cNvPr id="360" name="Google Shape;36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0081"/>
            <a:ext cx="8913301" cy="4561193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7"/>
          <p:cNvSpPr txBox="1"/>
          <p:nvPr>
            <p:ph type="title"/>
          </p:nvPr>
        </p:nvSpPr>
        <p:spPr>
          <a:xfrm>
            <a:off x="253125" y="2571750"/>
            <a:ext cx="1447800" cy="452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0000"/>
              <a:buNone/>
            </a:pPr>
            <a:r>
              <a:rPr lang="ko" sz="1979"/>
              <a:t>사이드 메뉴</a:t>
            </a:r>
            <a:endParaRPr sz="1979"/>
          </a:p>
        </p:txBody>
      </p:sp>
      <p:sp>
        <p:nvSpPr>
          <p:cNvPr id="362" name="Google Shape;362;p37"/>
          <p:cNvSpPr txBox="1"/>
          <p:nvPr>
            <p:ph type="title"/>
          </p:nvPr>
        </p:nvSpPr>
        <p:spPr>
          <a:xfrm>
            <a:off x="3959400" y="3777150"/>
            <a:ext cx="870300" cy="452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0000"/>
              <a:buNone/>
            </a:pPr>
            <a:r>
              <a:rPr lang="ko" sz="1979"/>
              <a:t>서비스</a:t>
            </a:r>
            <a:endParaRPr sz="1979"/>
          </a:p>
        </p:txBody>
      </p:sp>
      <p:sp>
        <p:nvSpPr>
          <p:cNvPr id="363" name="Google Shape;363;p37"/>
          <p:cNvSpPr txBox="1"/>
          <p:nvPr>
            <p:ph type="title"/>
          </p:nvPr>
        </p:nvSpPr>
        <p:spPr>
          <a:xfrm>
            <a:off x="3646050" y="1610925"/>
            <a:ext cx="667200" cy="452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0000"/>
              <a:buNone/>
            </a:pPr>
            <a:r>
              <a:rPr lang="ko" sz="1979"/>
              <a:t>배너</a:t>
            </a:r>
            <a:endParaRPr sz="1979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8"/>
          <p:cNvSpPr txBox="1"/>
          <p:nvPr>
            <p:ph type="title"/>
          </p:nvPr>
        </p:nvSpPr>
        <p:spPr>
          <a:xfrm>
            <a:off x="9144000" y="1017450"/>
            <a:ext cx="1808100" cy="3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-구매자는</a:t>
            </a:r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커리큘럼, 과제,일정</a:t>
            </a:r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채팅</a:t>
            </a:r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판매자는 관리 페이지로</a:t>
            </a:r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-해당 클래스 룸에</a:t>
            </a:r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공지사항 확인 가능</a:t>
            </a:r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70" name="Google Shape;370;p38"/>
          <p:cNvSpPr txBox="1"/>
          <p:nvPr>
            <p:ph type="title"/>
          </p:nvPr>
        </p:nvSpPr>
        <p:spPr>
          <a:xfrm>
            <a:off x="211975" y="0"/>
            <a:ext cx="45684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구현 기능 - 클래스룸</a:t>
            </a:r>
            <a:endParaRPr/>
          </a:p>
        </p:txBody>
      </p:sp>
      <p:pic>
        <p:nvPicPr>
          <p:cNvPr id="371" name="Google Shape;37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25" y="626088"/>
            <a:ext cx="8933550" cy="4613762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8"/>
          <p:cNvSpPr txBox="1"/>
          <p:nvPr>
            <p:ph type="title"/>
          </p:nvPr>
        </p:nvSpPr>
        <p:spPr>
          <a:xfrm>
            <a:off x="6905250" y="3614625"/>
            <a:ext cx="1447800" cy="452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0000"/>
              <a:buNone/>
            </a:pPr>
            <a:r>
              <a:rPr lang="ko" sz="1979"/>
              <a:t>만료된 과제</a:t>
            </a:r>
            <a:endParaRPr sz="1979"/>
          </a:p>
        </p:txBody>
      </p:sp>
      <p:sp>
        <p:nvSpPr>
          <p:cNvPr id="373" name="Google Shape;373;p38"/>
          <p:cNvSpPr txBox="1"/>
          <p:nvPr>
            <p:ph type="title"/>
          </p:nvPr>
        </p:nvSpPr>
        <p:spPr>
          <a:xfrm>
            <a:off x="6834900" y="4568875"/>
            <a:ext cx="1447800" cy="452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0000"/>
              <a:buNone/>
            </a:pPr>
            <a:r>
              <a:rPr lang="ko" sz="1979"/>
              <a:t>완료한 과제</a:t>
            </a:r>
            <a:endParaRPr sz="1979"/>
          </a:p>
        </p:txBody>
      </p:sp>
      <p:sp>
        <p:nvSpPr>
          <p:cNvPr id="374" name="Google Shape;374;p38"/>
          <p:cNvSpPr txBox="1"/>
          <p:nvPr>
            <p:ph type="title"/>
          </p:nvPr>
        </p:nvSpPr>
        <p:spPr>
          <a:xfrm>
            <a:off x="7078425" y="1914675"/>
            <a:ext cx="1447800" cy="452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0000"/>
              <a:buNone/>
            </a:pPr>
            <a:r>
              <a:rPr lang="ko" sz="1979"/>
              <a:t>진행중 과제</a:t>
            </a:r>
            <a:endParaRPr sz="1979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9"/>
          <p:cNvSpPr txBox="1"/>
          <p:nvPr>
            <p:ph type="title"/>
          </p:nvPr>
        </p:nvSpPr>
        <p:spPr>
          <a:xfrm>
            <a:off x="9144000" y="1017450"/>
            <a:ext cx="1808100" cy="3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-구매자는</a:t>
            </a:r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커리큘럼, 과제,일정</a:t>
            </a:r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채팅</a:t>
            </a:r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판매자는 관리 페이지로</a:t>
            </a:r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이동</a:t>
            </a:r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-해당 클래스 룸에</a:t>
            </a:r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공지사항 확인 가능</a:t>
            </a:r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81" name="Google Shape;381;p39"/>
          <p:cNvSpPr txBox="1"/>
          <p:nvPr>
            <p:ph type="title"/>
          </p:nvPr>
        </p:nvSpPr>
        <p:spPr>
          <a:xfrm>
            <a:off x="211975" y="0"/>
            <a:ext cx="45684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구현 기능 - 클래스룸</a:t>
            </a:r>
            <a:endParaRPr/>
          </a:p>
        </p:txBody>
      </p:sp>
      <p:pic>
        <p:nvPicPr>
          <p:cNvPr id="382" name="Google Shape;382;p39"/>
          <p:cNvPicPr preferRelativeResize="0"/>
          <p:nvPr/>
        </p:nvPicPr>
        <p:blipFill/>
        <p:spPr>
          <a:xfrm>
            <a:off x="384750" y="781300"/>
            <a:ext cx="8390702" cy="4291326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9"/>
          <p:cNvSpPr txBox="1"/>
          <p:nvPr>
            <p:ph type="title"/>
          </p:nvPr>
        </p:nvSpPr>
        <p:spPr>
          <a:xfrm>
            <a:off x="4647375" y="3067875"/>
            <a:ext cx="870900" cy="452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0000"/>
              <a:buNone/>
            </a:pPr>
            <a:r>
              <a:rPr lang="ko" sz="1979"/>
              <a:t>채팅창</a:t>
            </a:r>
            <a:endParaRPr sz="1979"/>
          </a:p>
        </p:txBody>
      </p:sp>
      <p:sp>
        <p:nvSpPr>
          <p:cNvPr id="384" name="Google Shape;384;p39"/>
          <p:cNvSpPr txBox="1"/>
          <p:nvPr>
            <p:ph type="title"/>
          </p:nvPr>
        </p:nvSpPr>
        <p:spPr>
          <a:xfrm>
            <a:off x="749775" y="4667625"/>
            <a:ext cx="596700" cy="3060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0000"/>
              <a:buNone/>
            </a:pPr>
            <a:r>
              <a:t/>
            </a:r>
            <a:endParaRPr sz="1979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0"/>
          <p:cNvSpPr txBox="1"/>
          <p:nvPr>
            <p:ph type="title"/>
          </p:nvPr>
        </p:nvSpPr>
        <p:spPr>
          <a:xfrm>
            <a:off x="0" y="636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클래스룸 관리/판매자</a:t>
            </a:r>
            <a:endParaRPr/>
          </a:p>
        </p:txBody>
      </p:sp>
      <p:sp>
        <p:nvSpPr>
          <p:cNvPr id="390" name="Google Shape;390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1" name="Google Shape;39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88" y="689750"/>
            <a:ext cx="8789625" cy="4767626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0"/>
          <p:cNvSpPr txBox="1"/>
          <p:nvPr>
            <p:ph type="title"/>
          </p:nvPr>
        </p:nvSpPr>
        <p:spPr>
          <a:xfrm>
            <a:off x="4303125" y="2693250"/>
            <a:ext cx="1974300" cy="452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0000"/>
              <a:buNone/>
            </a:pPr>
            <a:r>
              <a:rPr lang="ko" sz="1979"/>
              <a:t>관리 인터페이스</a:t>
            </a:r>
            <a:endParaRPr sz="1979"/>
          </a:p>
        </p:txBody>
      </p:sp>
      <p:sp>
        <p:nvSpPr>
          <p:cNvPr id="393" name="Google Shape;393;p40"/>
          <p:cNvSpPr txBox="1"/>
          <p:nvPr>
            <p:ph type="title"/>
          </p:nvPr>
        </p:nvSpPr>
        <p:spPr>
          <a:xfrm>
            <a:off x="440450" y="2450775"/>
            <a:ext cx="1513800" cy="452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0000"/>
              <a:buNone/>
            </a:pPr>
            <a:r>
              <a:rPr lang="ko" sz="1979"/>
              <a:t>사이드 메뉴</a:t>
            </a:r>
            <a:endParaRPr sz="1979"/>
          </a:p>
        </p:txBody>
      </p:sp>
      <p:sp>
        <p:nvSpPr>
          <p:cNvPr id="394" name="Google Shape;394;p40"/>
          <p:cNvSpPr txBox="1"/>
          <p:nvPr>
            <p:ph type="title"/>
          </p:nvPr>
        </p:nvSpPr>
        <p:spPr>
          <a:xfrm>
            <a:off x="597550" y="4444275"/>
            <a:ext cx="1289700" cy="452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979"/>
              <a:t>클래스룸 </a:t>
            </a:r>
            <a:endParaRPr sz="1979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925" y="689750"/>
            <a:ext cx="8730951" cy="4727251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1"/>
          <p:cNvSpPr txBox="1"/>
          <p:nvPr>
            <p:ph type="title"/>
          </p:nvPr>
        </p:nvSpPr>
        <p:spPr>
          <a:xfrm>
            <a:off x="0" y="636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클래스룸 관리/판매자</a:t>
            </a:r>
            <a:endParaRPr/>
          </a:p>
        </p:txBody>
      </p:sp>
      <p:sp>
        <p:nvSpPr>
          <p:cNvPr id="401" name="Google Shape;401;p41"/>
          <p:cNvSpPr txBox="1"/>
          <p:nvPr>
            <p:ph type="title"/>
          </p:nvPr>
        </p:nvSpPr>
        <p:spPr>
          <a:xfrm>
            <a:off x="5821875" y="3078000"/>
            <a:ext cx="1296000" cy="452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0000"/>
              <a:buNone/>
            </a:pPr>
            <a:r>
              <a:rPr lang="ko" sz="1979"/>
              <a:t>학생 정보</a:t>
            </a:r>
            <a:endParaRPr sz="1979"/>
          </a:p>
        </p:txBody>
      </p:sp>
      <p:sp>
        <p:nvSpPr>
          <p:cNvPr id="402" name="Google Shape;402;p41"/>
          <p:cNvSpPr txBox="1"/>
          <p:nvPr>
            <p:ph type="title"/>
          </p:nvPr>
        </p:nvSpPr>
        <p:spPr>
          <a:xfrm>
            <a:off x="5821875" y="4242900"/>
            <a:ext cx="1296000" cy="452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0000"/>
              <a:buNone/>
            </a:pPr>
            <a:r>
              <a:t/>
            </a:r>
            <a:endParaRPr sz="1979"/>
          </a:p>
        </p:txBody>
      </p:sp>
      <p:sp>
        <p:nvSpPr>
          <p:cNvPr id="403" name="Google Shape;403;p41"/>
          <p:cNvSpPr txBox="1"/>
          <p:nvPr>
            <p:ph type="title"/>
          </p:nvPr>
        </p:nvSpPr>
        <p:spPr>
          <a:xfrm>
            <a:off x="5821875" y="4607925"/>
            <a:ext cx="1296000" cy="452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0000"/>
              <a:buNone/>
            </a:pPr>
            <a:r>
              <a:t/>
            </a:r>
            <a:endParaRPr sz="1979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397050" y="704000"/>
            <a:ext cx="6309000" cy="30978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7790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기획-벤치마킹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97050" y="118548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050" y="810625"/>
            <a:ext cx="6309000" cy="41661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4331375" y="848400"/>
            <a:ext cx="6608400" cy="4295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 rotWithShape="1">
          <a:blip r:embed="rId4">
            <a:alphaModFix/>
          </a:blip>
          <a:srcRect b="0" l="8282" r="0" t="0"/>
          <a:stretch/>
        </p:blipFill>
        <p:spPr>
          <a:xfrm>
            <a:off x="4410000" y="941625"/>
            <a:ext cx="6608399" cy="947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125" y="799875"/>
            <a:ext cx="8566624" cy="4668399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2"/>
          <p:cNvSpPr txBox="1"/>
          <p:nvPr>
            <p:ph type="title"/>
          </p:nvPr>
        </p:nvSpPr>
        <p:spPr>
          <a:xfrm>
            <a:off x="4378475" y="2643125"/>
            <a:ext cx="1686300" cy="4002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6321"/>
              <a:buNone/>
            </a:pPr>
            <a:r>
              <a:rPr lang="ko" sz="1582"/>
              <a:t>관리 인터페이스</a:t>
            </a:r>
            <a:endParaRPr sz="1582"/>
          </a:p>
        </p:txBody>
      </p:sp>
      <p:sp>
        <p:nvSpPr>
          <p:cNvPr id="410" name="Google Shape;410;p42"/>
          <p:cNvSpPr txBox="1"/>
          <p:nvPr>
            <p:ph type="title"/>
          </p:nvPr>
        </p:nvSpPr>
        <p:spPr>
          <a:xfrm>
            <a:off x="0" y="636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클래스룸 관리/판매자</a:t>
            </a:r>
            <a:endParaRPr/>
          </a:p>
        </p:txBody>
      </p:sp>
      <p:sp>
        <p:nvSpPr>
          <p:cNvPr id="411" name="Google Shape;411;p42"/>
          <p:cNvSpPr txBox="1"/>
          <p:nvPr>
            <p:ph type="title"/>
          </p:nvPr>
        </p:nvSpPr>
        <p:spPr>
          <a:xfrm>
            <a:off x="555725" y="4228650"/>
            <a:ext cx="1513800" cy="452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0000"/>
              <a:buNone/>
            </a:pPr>
            <a:r>
              <a:rPr lang="ko" sz="1979"/>
              <a:t>사이드 메뉴</a:t>
            </a:r>
            <a:endParaRPr sz="1979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>
            <a:off x="1761750" y="746750"/>
            <a:ext cx="6990000" cy="43968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>
            <p:ph type="title"/>
          </p:nvPr>
        </p:nvSpPr>
        <p:spPr>
          <a:xfrm>
            <a:off x="304563" y="1206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기획-벤치마킹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850" y="817617"/>
            <a:ext cx="6799800" cy="4482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83750" y="636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380"/>
              <a:t>기획-메인페이지</a:t>
            </a:r>
            <a:endParaRPr sz="2380"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3027" y="1351150"/>
            <a:ext cx="7061999" cy="397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662" y="734763"/>
            <a:ext cx="7889476" cy="64648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/>
          <p:nvPr/>
        </p:nvSpPr>
        <p:spPr>
          <a:xfrm>
            <a:off x="713350" y="821375"/>
            <a:ext cx="7838100" cy="6261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/>
          <p:nvPr/>
        </p:nvSpPr>
        <p:spPr>
          <a:xfrm>
            <a:off x="1078375" y="3211400"/>
            <a:ext cx="7203900" cy="10716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1483900" y="4283000"/>
            <a:ext cx="6201000" cy="7803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 txBox="1"/>
          <p:nvPr>
            <p:ph type="title"/>
          </p:nvPr>
        </p:nvSpPr>
        <p:spPr>
          <a:xfrm>
            <a:off x="6022550" y="318050"/>
            <a:ext cx="2581800" cy="452700"/>
          </a:xfrm>
          <a:prstGeom prst="rect">
            <a:avLst/>
          </a:prstGeom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0000"/>
              <a:buNone/>
            </a:pPr>
            <a:r>
              <a:rPr lang="ko" sz="1979"/>
              <a:t>접속상태 표시용  헤더</a:t>
            </a:r>
            <a:endParaRPr sz="1979"/>
          </a:p>
        </p:txBody>
      </p:sp>
      <p:sp>
        <p:nvSpPr>
          <p:cNvPr id="96" name="Google Shape;96;p17"/>
          <p:cNvSpPr txBox="1"/>
          <p:nvPr>
            <p:ph type="title"/>
          </p:nvPr>
        </p:nvSpPr>
        <p:spPr>
          <a:xfrm>
            <a:off x="5618075" y="3740825"/>
            <a:ext cx="2581800" cy="452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0000"/>
              <a:buNone/>
            </a:pPr>
            <a:r>
              <a:rPr lang="ko" sz="1979"/>
              <a:t>카테고리별 상품 조회</a:t>
            </a:r>
            <a:endParaRPr sz="1979"/>
          </a:p>
        </p:txBody>
      </p:sp>
      <p:sp>
        <p:nvSpPr>
          <p:cNvPr id="97" name="Google Shape;97;p17"/>
          <p:cNvSpPr txBox="1"/>
          <p:nvPr>
            <p:ph type="title"/>
          </p:nvPr>
        </p:nvSpPr>
        <p:spPr>
          <a:xfrm>
            <a:off x="1653250" y="4510850"/>
            <a:ext cx="1343700" cy="452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0000"/>
              <a:buNone/>
            </a:pPr>
            <a:r>
              <a:rPr lang="ko" sz="1979"/>
              <a:t>상품 상세</a:t>
            </a:r>
            <a:endParaRPr sz="1979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391350"/>
            <a:ext cx="30060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기획 - 계정/인증</a:t>
            </a:r>
            <a:endParaRPr/>
          </a:p>
        </p:txBody>
      </p:sp>
      <p:sp>
        <p:nvSpPr>
          <p:cNvPr id="103" name="Google Shape;103;p18"/>
          <p:cNvSpPr txBox="1"/>
          <p:nvPr>
            <p:ph type="title"/>
          </p:nvPr>
        </p:nvSpPr>
        <p:spPr>
          <a:xfrm>
            <a:off x="487250" y="2258688"/>
            <a:ext cx="13617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구매자</a:t>
            </a:r>
            <a:endParaRPr/>
          </a:p>
        </p:txBody>
      </p:sp>
      <p:sp>
        <p:nvSpPr>
          <p:cNvPr id="104" name="Google Shape;104;p18"/>
          <p:cNvSpPr txBox="1"/>
          <p:nvPr>
            <p:ph type="title"/>
          </p:nvPr>
        </p:nvSpPr>
        <p:spPr>
          <a:xfrm>
            <a:off x="469950" y="3807225"/>
            <a:ext cx="13617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판매자</a:t>
            </a:r>
            <a:endParaRPr/>
          </a:p>
        </p:txBody>
      </p:sp>
      <p:sp>
        <p:nvSpPr>
          <p:cNvPr id="105" name="Google Shape;105;p18"/>
          <p:cNvSpPr txBox="1"/>
          <p:nvPr>
            <p:ph type="title"/>
          </p:nvPr>
        </p:nvSpPr>
        <p:spPr>
          <a:xfrm>
            <a:off x="2220800" y="3181125"/>
            <a:ext cx="17613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회원가입</a:t>
            </a:r>
            <a:endParaRPr/>
          </a:p>
        </p:txBody>
      </p:sp>
      <p:sp>
        <p:nvSpPr>
          <p:cNvPr id="106" name="Google Shape;106;p18"/>
          <p:cNvSpPr txBox="1"/>
          <p:nvPr>
            <p:ph type="title"/>
          </p:nvPr>
        </p:nvSpPr>
        <p:spPr>
          <a:xfrm>
            <a:off x="4090350" y="3181125"/>
            <a:ext cx="1361700" cy="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</a:t>
            </a:r>
            <a:endParaRPr/>
          </a:p>
        </p:txBody>
      </p:sp>
      <p:sp>
        <p:nvSpPr>
          <p:cNvPr id="107" name="Google Shape;107;p18"/>
          <p:cNvSpPr txBox="1"/>
          <p:nvPr>
            <p:ph type="title"/>
          </p:nvPr>
        </p:nvSpPr>
        <p:spPr>
          <a:xfrm>
            <a:off x="5951300" y="3181125"/>
            <a:ext cx="17613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로그아웃</a:t>
            </a: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852" y="3060150"/>
            <a:ext cx="933850" cy="74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850" y="1429950"/>
            <a:ext cx="933850" cy="82874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>
            <p:ph type="title"/>
          </p:nvPr>
        </p:nvSpPr>
        <p:spPr>
          <a:xfrm>
            <a:off x="2220800" y="1767175"/>
            <a:ext cx="17613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회원가입</a:t>
            </a:r>
            <a:endParaRPr/>
          </a:p>
        </p:txBody>
      </p:sp>
      <p:sp>
        <p:nvSpPr>
          <p:cNvPr id="111" name="Google Shape;111;p18"/>
          <p:cNvSpPr txBox="1"/>
          <p:nvPr>
            <p:ph type="title"/>
          </p:nvPr>
        </p:nvSpPr>
        <p:spPr>
          <a:xfrm>
            <a:off x="4090350" y="1767175"/>
            <a:ext cx="1361700" cy="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</a:t>
            </a:r>
            <a:endParaRPr/>
          </a:p>
        </p:txBody>
      </p:sp>
      <p:sp>
        <p:nvSpPr>
          <p:cNvPr id="112" name="Google Shape;112;p18"/>
          <p:cNvSpPr txBox="1"/>
          <p:nvPr>
            <p:ph type="title"/>
          </p:nvPr>
        </p:nvSpPr>
        <p:spPr>
          <a:xfrm>
            <a:off x="5951300" y="1767175"/>
            <a:ext cx="17613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로그아웃</a:t>
            </a:r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3287" y="1667388"/>
            <a:ext cx="3038117" cy="74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311700" y="391350"/>
            <a:ext cx="45684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기획 - 마이페이지/마이샵</a:t>
            </a:r>
            <a:endParaRPr/>
          </a:p>
        </p:txBody>
      </p:sp>
      <p:sp>
        <p:nvSpPr>
          <p:cNvPr id="119" name="Google Shape;119;p19"/>
          <p:cNvSpPr txBox="1"/>
          <p:nvPr>
            <p:ph type="title"/>
          </p:nvPr>
        </p:nvSpPr>
        <p:spPr>
          <a:xfrm>
            <a:off x="158000" y="2258700"/>
            <a:ext cx="20715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마이페이지</a:t>
            </a:r>
            <a:endParaRPr/>
          </a:p>
        </p:txBody>
      </p:sp>
      <p:sp>
        <p:nvSpPr>
          <p:cNvPr id="120" name="Google Shape;120;p19"/>
          <p:cNvSpPr txBox="1"/>
          <p:nvPr>
            <p:ph type="title"/>
          </p:nvPr>
        </p:nvSpPr>
        <p:spPr>
          <a:xfrm>
            <a:off x="469950" y="3807225"/>
            <a:ext cx="13617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마이샵</a:t>
            </a:r>
            <a:endParaRPr/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852" y="3060150"/>
            <a:ext cx="933850" cy="74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850" y="1429950"/>
            <a:ext cx="933850" cy="82874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/>
          <p:nvPr/>
        </p:nvSpPr>
        <p:spPr>
          <a:xfrm>
            <a:off x="2141650" y="1114050"/>
            <a:ext cx="2738400" cy="158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9"/>
          <p:cNvSpPr txBox="1"/>
          <p:nvPr>
            <p:ph type="title"/>
          </p:nvPr>
        </p:nvSpPr>
        <p:spPr>
          <a:xfrm>
            <a:off x="2229500" y="1113975"/>
            <a:ext cx="2342400" cy="16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3380" lvl="0" marL="457200" rtl="0" algn="l">
              <a:spcBef>
                <a:spcPts val="0"/>
              </a:spcBef>
              <a:spcAft>
                <a:spcPts val="0"/>
              </a:spcAft>
              <a:buSzPts val="2280"/>
              <a:buChar char="●"/>
            </a:pPr>
            <a:r>
              <a:rPr lang="ko" sz="2280"/>
              <a:t>구매자 정보</a:t>
            </a:r>
            <a:endParaRPr sz="2280"/>
          </a:p>
          <a:p>
            <a:pPr indent="-373380" lvl="0" marL="457200" rtl="0" algn="l">
              <a:spcBef>
                <a:spcPts val="0"/>
              </a:spcBef>
              <a:spcAft>
                <a:spcPts val="0"/>
              </a:spcAft>
              <a:buSzPts val="2280"/>
              <a:buChar char="●"/>
            </a:pPr>
            <a:r>
              <a:rPr lang="ko" sz="2280"/>
              <a:t>조회 목록</a:t>
            </a:r>
            <a:endParaRPr sz="2280"/>
          </a:p>
          <a:p>
            <a:pPr indent="-373380" lvl="0" marL="457200" rtl="0" algn="l">
              <a:spcBef>
                <a:spcPts val="0"/>
              </a:spcBef>
              <a:spcAft>
                <a:spcPts val="0"/>
              </a:spcAft>
              <a:buSzPts val="2280"/>
              <a:buChar char="●"/>
            </a:pPr>
            <a:r>
              <a:rPr lang="ko" sz="2280"/>
              <a:t>주문 목록</a:t>
            </a:r>
            <a:endParaRPr sz="2280"/>
          </a:p>
          <a:p>
            <a:pPr indent="-373380" lvl="0" marL="457200" rtl="0" algn="l">
              <a:spcBef>
                <a:spcPts val="0"/>
              </a:spcBef>
              <a:spcAft>
                <a:spcPts val="0"/>
              </a:spcAft>
              <a:buSzPts val="2280"/>
              <a:buChar char="●"/>
            </a:pPr>
            <a:r>
              <a:rPr lang="ko" sz="2280"/>
              <a:t>팔로우 목록</a:t>
            </a:r>
            <a:endParaRPr sz="2280"/>
          </a:p>
        </p:txBody>
      </p:sp>
      <p:sp>
        <p:nvSpPr>
          <p:cNvPr id="125" name="Google Shape;125;p19"/>
          <p:cNvSpPr/>
          <p:nvPr/>
        </p:nvSpPr>
        <p:spPr>
          <a:xfrm>
            <a:off x="2141650" y="2984325"/>
            <a:ext cx="2738400" cy="158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9"/>
          <p:cNvSpPr txBox="1"/>
          <p:nvPr>
            <p:ph type="title"/>
          </p:nvPr>
        </p:nvSpPr>
        <p:spPr>
          <a:xfrm>
            <a:off x="2229500" y="2984325"/>
            <a:ext cx="2650500" cy="16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3380" lvl="0" marL="457200" rtl="0" algn="l">
              <a:spcBef>
                <a:spcPts val="0"/>
              </a:spcBef>
              <a:spcAft>
                <a:spcPts val="0"/>
              </a:spcAft>
              <a:buSzPts val="2280"/>
              <a:buChar char="●"/>
            </a:pPr>
            <a:r>
              <a:rPr lang="ko" sz="2280"/>
              <a:t>판매자 </a:t>
            </a:r>
            <a:r>
              <a:rPr lang="ko" sz="2280"/>
              <a:t>정보</a:t>
            </a:r>
            <a:endParaRPr sz="2280"/>
          </a:p>
          <a:p>
            <a:pPr indent="-373380" lvl="0" marL="457200" rtl="0" algn="l">
              <a:spcBef>
                <a:spcPts val="0"/>
              </a:spcBef>
              <a:spcAft>
                <a:spcPts val="0"/>
              </a:spcAft>
              <a:buSzPts val="2280"/>
              <a:buChar char="●"/>
            </a:pPr>
            <a:r>
              <a:rPr lang="ko" sz="2280"/>
              <a:t>상품 목록</a:t>
            </a:r>
            <a:endParaRPr sz="2280"/>
          </a:p>
          <a:p>
            <a:pPr indent="-373380" lvl="0" marL="457200" rtl="0" algn="l">
              <a:spcBef>
                <a:spcPts val="0"/>
              </a:spcBef>
              <a:spcAft>
                <a:spcPts val="0"/>
              </a:spcAft>
              <a:buSzPts val="2280"/>
              <a:buChar char="●"/>
            </a:pPr>
            <a:r>
              <a:rPr lang="ko" sz="2280"/>
              <a:t>판매 내역</a:t>
            </a:r>
            <a:endParaRPr sz="2280"/>
          </a:p>
          <a:p>
            <a:pPr indent="-373380" lvl="0" marL="457200" rtl="0" algn="l">
              <a:spcBef>
                <a:spcPts val="0"/>
              </a:spcBef>
              <a:spcAft>
                <a:spcPts val="0"/>
              </a:spcAft>
              <a:buSzPts val="2280"/>
              <a:buChar char="●"/>
            </a:pPr>
            <a:r>
              <a:rPr lang="ko" sz="2280"/>
              <a:t>판매 실적</a:t>
            </a:r>
            <a:endParaRPr sz="2280"/>
          </a:p>
        </p:txBody>
      </p:sp>
      <p:sp>
        <p:nvSpPr>
          <p:cNvPr id="127" name="Google Shape;127;p19"/>
          <p:cNvSpPr/>
          <p:nvPr/>
        </p:nvSpPr>
        <p:spPr>
          <a:xfrm>
            <a:off x="5492000" y="1114050"/>
            <a:ext cx="2738400" cy="3319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9"/>
          <p:cNvSpPr txBox="1"/>
          <p:nvPr>
            <p:ph type="title"/>
          </p:nvPr>
        </p:nvSpPr>
        <p:spPr>
          <a:xfrm>
            <a:off x="5579850" y="1113975"/>
            <a:ext cx="2342400" cy="3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80"/>
          </a:p>
          <a:p>
            <a:pPr indent="-411480" lvl="0" marL="457200" rtl="0" algn="l">
              <a:spcBef>
                <a:spcPts val="0"/>
              </a:spcBef>
              <a:spcAft>
                <a:spcPts val="0"/>
              </a:spcAft>
              <a:buSzPts val="2880"/>
              <a:buChar char="●"/>
            </a:pPr>
            <a:r>
              <a:rPr lang="ko" sz="2880"/>
              <a:t>상담내역</a:t>
            </a:r>
            <a:endParaRPr sz="2880"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0976" y="3746737"/>
            <a:ext cx="747112" cy="74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/>
          <p:nvPr/>
        </p:nvSpPr>
        <p:spPr>
          <a:xfrm>
            <a:off x="-739125" y="906075"/>
            <a:ext cx="8351100" cy="4760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 rotWithShape="1">
          <a:blip r:embed="rId3">
            <a:alphaModFix/>
          </a:blip>
          <a:srcRect b="0" l="14154" r="13518" t="17823"/>
          <a:stretch/>
        </p:blipFill>
        <p:spPr>
          <a:xfrm>
            <a:off x="121500" y="957338"/>
            <a:ext cx="7405575" cy="47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/>
          <p:nvPr/>
        </p:nvSpPr>
        <p:spPr>
          <a:xfrm>
            <a:off x="1613100" y="1668513"/>
            <a:ext cx="7219200" cy="41745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기획 - 마이페이지/마이샵</a:t>
            </a:r>
            <a:endParaRPr/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53027" y="1351150"/>
            <a:ext cx="7061999" cy="397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5225" y="1759650"/>
            <a:ext cx="6973449" cy="38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/>
          <p:nvPr>
            <p:ph type="title"/>
          </p:nvPr>
        </p:nvSpPr>
        <p:spPr>
          <a:xfrm>
            <a:off x="394875" y="1759650"/>
            <a:ext cx="1650300" cy="452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0000"/>
              <a:buNone/>
            </a:pPr>
            <a:r>
              <a:rPr lang="ko" sz="1979"/>
              <a:t>사이드 메뉴</a:t>
            </a:r>
            <a:endParaRPr sz="1979"/>
          </a:p>
        </p:txBody>
      </p:sp>
      <p:sp>
        <p:nvSpPr>
          <p:cNvPr id="141" name="Google Shape;141;p20"/>
          <p:cNvSpPr txBox="1"/>
          <p:nvPr>
            <p:ph type="title"/>
          </p:nvPr>
        </p:nvSpPr>
        <p:spPr>
          <a:xfrm>
            <a:off x="5569275" y="1972800"/>
            <a:ext cx="900600" cy="452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0000"/>
              <a:buNone/>
            </a:pPr>
            <a:r>
              <a:rPr lang="ko" sz="1979"/>
              <a:t>서비스</a:t>
            </a:r>
            <a:endParaRPr sz="1979"/>
          </a:p>
        </p:txBody>
      </p:sp>
      <p:sp>
        <p:nvSpPr>
          <p:cNvPr id="142" name="Google Shape;142;p20"/>
          <p:cNvSpPr txBox="1"/>
          <p:nvPr>
            <p:ph type="title"/>
          </p:nvPr>
        </p:nvSpPr>
        <p:spPr>
          <a:xfrm>
            <a:off x="6469875" y="391350"/>
            <a:ext cx="648000" cy="452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0000"/>
              <a:buNone/>
            </a:pPr>
            <a:r>
              <a:rPr lang="ko" sz="1979"/>
              <a:t>헤더</a:t>
            </a:r>
            <a:endParaRPr sz="1979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311700" y="391350"/>
            <a:ext cx="30060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기획 - 구매</a:t>
            </a:r>
            <a:endParaRPr/>
          </a:p>
        </p:txBody>
      </p:sp>
      <p:sp>
        <p:nvSpPr>
          <p:cNvPr id="148" name="Google Shape;148;p21"/>
          <p:cNvSpPr txBox="1"/>
          <p:nvPr>
            <p:ph type="title"/>
          </p:nvPr>
        </p:nvSpPr>
        <p:spPr>
          <a:xfrm>
            <a:off x="487250" y="2258688"/>
            <a:ext cx="13617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구매자</a:t>
            </a:r>
            <a:endParaRPr/>
          </a:p>
        </p:txBody>
      </p:sp>
      <p:sp>
        <p:nvSpPr>
          <p:cNvPr id="149" name="Google Shape;149;p21"/>
          <p:cNvSpPr txBox="1"/>
          <p:nvPr>
            <p:ph type="title"/>
          </p:nvPr>
        </p:nvSpPr>
        <p:spPr>
          <a:xfrm>
            <a:off x="469950" y="3807225"/>
            <a:ext cx="13617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판매자</a:t>
            </a:r>
            <a:endParaRPr/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852" y="3060150"/>
            <a:ext cx="933850" cy="74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850" y="1429950"/>
            <a:ext cx="933850" cy="82874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1"/>
          <p:cNvSpPr txBox="1"/>
          <p:nvPr>
            <p:ph type="title"/>
          </p:nvPr>
        </p:nvSpPr>
        <p:spPr>
          <a:xfrm>
            <a:off x="2220800" y="1767175"/>
            <a:ext cx="17613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결제</a:t>
            </a:r>
            <a:endParaRPr/>
          </a:p>
        </p:txBody>
      </p:sp>
      <p:sp>
        <p:nvSpPr>
          <p:cNvPr id="153" name="Google Shape;153;p21"/>
          <p:cNvSpPr txBox="1"/>
          <p:nvPr>
            <p:ph type="title"/>
          </p:nvPr>
        </p:nvSpPr>
        <p:spPr>
          <a:xfrm>
            <a:off x="5951300" y="1767175"/>
            <a:ext cx="20535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팔로우하기</a:t>
            </a:r>
            <a:endParaRPr/>
          </a:p>
        </p:txBody>
      </p:sp>
      <p:sp>
        <p:nvSpPr>
          <p:cNvPr id="154" name="Google Shape;154;p21"/>
          <p:cNvSpPr/>
          <p:nvPr/>
        </p:nvSpPr>
        <p:spPr>
          <a:xfrm>
            <a:off x="2141650" y="1289875"/>
            <a:ext cx="2738400" cy="158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1"/>
          <p:cNvSpPr txBox="1"/>
          <p:nvPr>
            <p:ph type="title"/>
          </p:nvPr>
        </p:nvSpPr>
        <p:spPr>
          <a:xfrm>
            <a:off x="2220800" y="1289875"/>
            <a:ext cx="2342400" cy="16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3380" lvl="0" marL="457200" rtl="0" algn="l">
              <a:spcBef>
                <a:spcPts val="0"/>
              </a:spcBef>
              <a:spcAft>
                <a:spcPts val="0"/>
              </a:spcAft>
              <a:buSzPts val="2280"/>
              <a:buChar char="●"/>
            </a:pPr>
            <a:r>
              <a:rPr lang="ko" sz="2280"/>
              <a:t>결제</a:t>
            </a:r>
            <a:endParaRPr sz="2280"/>
          </a:p>
          <a:p>
            <a:pPr indent="-373380" lvl="0" marL="457200" rtl="0" algn="l">
              <a:spcBef>
                <a:spcPts val="0"/>
              </a:spcBef>
              <a:spcAft>
                <a:spcPts val="0"/>
              </a:spcAft>
              <a:buSzPts val="2280"/>
              <a:buChar char="●"/>
            </a:pPr>
            <a:r>
              <a:rPr lang="ko" sz="2280"/>
              <a:t>찜</a:t>
            </a:r>
            <a:endParaRPr sz="2280"/>
          </a:p>
          <a:p>
            <a:pPr indent="-373380" lvl="0" marL="457200" rtl="0" algn="l">
              <a:spcBef>
                <a:spcPts val="0"/>
              </a:spcBef>
              <a:spcAft>
                <a:spcPts val="0"/>
              </a:spcAft>
              <a:buSzPts val="2280"/>
              <a:buChar char="●"/>
            </a:pPr>
            <a:r>
              <a:rPr lang="ko" sz="2280"/>
              <a:t>팔로우</a:t>
            </a:r>
            <a:endParaRPr sz="2280"/>
          </a:p>
        </p:txBody>
      </p:sp>
      <p:sp>
        <p:nvSpPr>
          <p:cNvPr id="156" name="Google Shape;156;p21"/>
          <p:cNvSpPr/>
          <p:nvPr/>
        </p:nvSpPr>
        <p:spPr>
          <a:xfrm>
            <a:off x="5492000" y="1114050"/>
            <a:ext cx="2738400" cy="3319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1"/>
          <p:cNvSpPr txBox="1"/>
          <p:nvPr>
            <p:ph type="title"/>
          </p:nvPr>
        </p:nvSpPr>
        <p:spPr>
          <a:xfrm>
            <a:off x="5579850" y="1113975"/>
            <a:ext cx="2342400" cy="3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80"/>
          </a:p>
          <a:p>
            <a:pPr indent="-411480" lvl="0" marL="457200" rtl="0" algn="l">
              <a:spcBef>
                <a:spcPts val="0"/>
              </a:spcBef>
              <a:spcAft>
                <a:spcPts val="0"/>
              </a:spcAft>
              <a:buSzPts val="2880"/>
              <a:buChar char="●"/>
            </a:pPr>
            <a:r>
              <a:rPr lang="ko" sz="2880"/>
              <a:t>상담</a:t>
            </a:r>
            <a:endParaRPr sz="288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80"/>
          </a:p>
          <a:p>
            <a:pPr indent="-411480" lvl="0" marL="457200" rtl="0" algn="l">
              <a:spcBef>
                <a:spcPts val="0"/>
              </a:spcBef>
              <a:spcAft>
                <a:spcPts val="0"/>
              </a:spcAft>
              <a:buSzPts val="2880"/>
              <a:buChar char="●"/>
            </a:pPr>
            <a:r>
              <a:rPr lang="ko" sz="2880"/>
              <a:t>리뷰</a:t>
            </a:r>
            <a:endParaRPr sz="2880"/>
          </a:p>
        </p:txBody>
      </p:sp>
      <p:pic>
        <p:nvPicPr>
          <p:cNvPr id="158" name="Google Shape;15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2788" y="1289863"/>
            <a:ext cx="1318150" cy="54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